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1128" y="3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70"/>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8"/>
            <a:ext cx="1543050" cy="780203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0" y="366188"/>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2"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1"/>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0B4F2E0-65F3-4D2F-894D-C06D94C0A13E}" type="datetimeFigureOut">
              <a:rPr lang="es-ES" smtClean="0"/>
              <a:pPr/>
              <a:t>29/11/2021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9BD4A78-8AB9-4593-AE4B-7AB920A74D1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0B4F2E0-65F3-4D2F-894D-C06D94C0A13E}" type="datetimeFigureOut">
              <a:rPr lang="es-ES" smtClean="0"/>
              <a:pPr/>
              <a:t>29/11/2021</a:t>
            </a:fld>
            <a:endParaRPr lang="es-ES"/>
          </a:p>
        </p:txBody>
      </p:sp>
      <p:sp>
        <p:nvSpPr>
          <p:cNvPr id="5" name="4 Marcador de pie de página"/>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9BD4A78-8AB9-4593-AE4B-7AB920A74D1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642913"/>
            <a:ext cx="6143668" cy="1200329"/>
          </a:xfrm>
          <a:prstGeom prst="rect">
            <a:avLst/>
          </a:prstGeom>
        </p:spPr>
        <p:txBody>
          <a:bodyPr wrap="square">
            <a:spAutoFit/>
          </a:bodyPr>
          <a:lstStyle/>
          <a:p>
            <a:r>
              <a:rPr lang="pt-BR" dirty="0" err="1" smtClean="0"/>
              <a:t>Hola</a:t>
            </a:r>
            <a:r>
              <a:rPr lang="pt-BR" dirty="0" smtClean="0"/>
              <a:t>! Me </a:t>
            </a:r>
            <a:r>
              <a:rPr lang="pt-BR" dirty="0" err="1" smtClean="0"/>
              <a:t>llamo</a:t>
            </a:r>
            <a:r>
              <a:rPr lang="pt-BR" dirty="0" smtClean="0"/>
              <a:t> .............................................................................</a:t>
            </a:r>
          </a:p>
          <a:p>
            <a:r>
              <a:rPr lang="pt-BR" dirty="0" smtClean="0"/>
              <a:t>Y </a:t>
            </a:r>
            <a:r>
              <a:rPr lang="pt-BR" dirty="0" err="1" smtClean="0"/>
              <a:t>nací</a:t>
            </a:r>
            <a:r>
              <a:rPr lang="pt-BR" dirty="0" smtClean="0"/>
              <a:t> </a:t>
            </a:r>
            <a:r>
              <a:rPr lang="pt-BR" dirty="0" err="1" smtClean="0"/>
              <a:t>el</a:t>
            </a:r>
            <a:r>
              <a:rPr lang="pt-BR" dirty="0" smtClean="0"/>
              <a:t> ........................................, </a:t>
            </a:r>
            <a:r>
              <a:rPr lang="pt-BR" dirty="0" err="1" smtClean="0"/>
              <a:t>fue</a:t>
            </a:r>
            <a:r>
              <a:rPr lang="pt-BR" dirty="0" smtClean="0"/>
              <a:t> </a:t>
            </a:r>
            <a:r>
              <a:rPr lang="pt-BR" dirty="0" err="1" smtClean="0"/>
              <a:t>un</a:t>
            </a:r>
            <a:r>
              <a:rPr lang="pt-BR" dirty="0" smtClean="0"/>
              <a:t> </a:t>
            </a:r>
            <a:r>
              <a:rPr lang="pt-BR" dirty="0" err="1" smtClean="0"/>
              <a:t>día</a:t>
            </a:r>
            <a:r>
              <a:rPr lang="pt-BR" dirty="0" smtClean="0"/>
              <a:t> </a:t>
            </a:r>
            <a:r>
              <a:rPr lang="pt-BR" dirty="0" err="1" smtClean="0"/>
              <a:t>inolvidable</a:t>
            </a:r>
            <a:r>
              <a:rPr lang="pt-BR" dirty="0" smtClean="0"/>
              <a:t> para mi papá y mi </a:t>
            </a:r>
            <a:r>
              <a:rPr lang="pt-BR" dirty="0" err="1" smtClean="0"/>
              <a:t>mamá</a:t>
            </a:r>
            <a:r>
              <a:rPr lang="pt-BR" dirty="0" smtClean="0"/>
              <a:t> que se </a:t>
            </a:r>
            <a:r>
              <a:rPr lang="pt-BR" dirty="0" err="1" smtClean="0"/>
              <a:t>llaman</a:t>
            </a:r>
            <a:r>
              <a:rPr lang="pt-BR" dirty="0" smtClean="0"/>
              <a:t> _______________________</a:t>
            </a:r>
          </a:p>
          <a:p>
            <a:r>
              <a:rPr lang="pt-BR" dirty="0" smtClean="0"/>
              <a:t>____________________________________________________</a:t>
            </a:r>
          </a:p>
        </p:txBody>
      </p:sp>
      <p:sp>
        <p:nvSpPr>
          <p:cNvPr id="6" name="5 Rectángulo"/>
          <p:cNvSpPr/>
          <p:nvPr/>
        </p:nvSpPr>
        <p:spPr>
          <a:xfrm>
            <a:off x="0" y="1857359"/>
            <a:ext cx="6572296" cy="646331"/>
          </a:xfrm>
          <a:prstGeom prst="rect">
            <a:avLst/>
          </a:prstGeom>
        </p:spPr>
        <p:txBody>
          <a:bodyPr wrap="square">
            <a:spAutoFit/>
          </a:bodyPr>
          <a:lstStyle/>
          <a:p>
            <a:r>
              <a:rPr lang="pt-BR" dirty="0" err="1" smtClean="0"/>
              <a:t>Su</a:t>
            </a:r>
            <a:r>
              <a:rPr lang="pt-BR" dirty="0" smtClean="0"/>
              <a:t> número de </a:t>
            </a:r>
            <a:r>
              <a:rPr lang="pt-BR" dirty="0" err="1" smtClean="0"/>
              <a:t>teléfono</a:t>
            </a:r>
            <a:r>
              <a:rPr lang="pt-BR" dirty="0" smtClean="0"/>
              <a:t> es ______________________ y </a:t>
            </a:r>
            <a:r>
              <a:rPr lang="pt-BR" dirty="0" err="1" smtClean="0"/>
              <a:t>su</a:t>
            </a:r>
            <a:r>
              <a:rPr lang="pt-BR" dirty="0" smtClean="0"/>
              <a:t> </a:t>
            </a:r>
            <a:r>
              <a:rPr lang="pt-BR" dirty="0" err="1" smtClean="0"/>
              <a:t>dirección</a:t>
            </a:r>
            <a:r>
              <a:rPr lang="pt-BR" dirty="0"/>
              <a:t> </a:t>
            </a:r>
            <a:r>
              <a:rPr lang="pt-BR" dirty="0" smtClean="0"/>
              <a:t>de </a:t>
            </a:r>
            <a:r>
              <a:rPr lang="pt-BR" dirty="0" err="1" smtClean="0"/>
              <a:t>correo</a:t>
            </a:r>
            <a:r>
              <a:rPr lang="pt-BR" dirty="0" smtClean="0"/>
              <a:t> electrónico es ___________________________________</a:t>
            </a:r>
            <a:endParaRPr lang="pt-BR" dirty="0"/>
          </a:p>
        </p:txBody>
      </p:sp>
      <p:sp>
        <p:nvSpPr>
          <p:cNvPr id="7" name="6 Rectángulo"/>
          <p:cNvSpPr/>
          <p:nvPr/>
        </p:nvSpPr>
        <p:spPr>
          <a:xfrm>
            <a:off x="0" y="2643174"/>
            <a:ext cx="7072350" cy="1754326"/>
          </a:xfrm>
          <a:prstGeom prst="rect">
            <a:avLst/>
          </a:prstGeom>
        </p:spPr>
        <p:txBody>
          <a:bodyPr wrap="square">
            <a:spAutoFit/>
          </a:bodyPr>
          <a:lstStyle/>
          <a:p>
            <a:r>
              <a:rPr lang="pt-BR" dirty="0" smtClean="0"/>
              <a:t>Estas </a:t>
            </a:r>
            <a:r>
              <a:rPr lang="pt-BR" dirty="0" err="1" smtClean="0"/>
              <a:t>personas</a:t>
            </a:r>
            <a:r>
              <a:rPr lang="pt-BR" dirty="0" smtClean="0"/>
              <a:t>, </a:t>
            </a:r>
            <a:r>
              <a:rPr lang="pt-BR" dirty="0" err="1" smtClean="0"/>
              <a:t>son</a:t>
            </a:r>
            <a:r>
              <a:rPr lang="pt-BR" dirty="0" smtClean="0"/>
              <a:t> </a:t>
            </a:r>
            <a:r>
              <a:rPr lang="pt-BR" dirty="0" err="1" smtClean="0"/>
              <a:t>muy</a:t>
            </a:r>
            <a:r>
              <a:rPr lang="pt-BR" dirty="0" smtClean="0"/>
              <a:t> </a:t>
            </a:r>
            <a:r>
              <a:rPr lang="pt-BR" dirty="0" err="1" smtClean="0"/>
              <a:t>especiales</a:t>
            </a:r>
            <a:r>
              <a:rPr lang="pt-BR" dirty="0" smtClean="0"/>
              <a:t> para </a:t>
            </a:r>
            <a:r>
              <a:rPr lang="pt-BR" dirty="0" err="1" smtClean="0"/>
              <a:t>nosotros</a:t>
            </a:r>
            <a:r>
              <a:rPr lang="pt-BR" dirty="0" smtClean="0"/>
              <a:t>, por </a:t>
            </a:r>
            <a:r>
              <a:rPr lang="pt-BR" dirty="0" err="1" smtClean="0"/>
              <a:t>lo</a:t>
            </a:r>
            <a:r>
              <a:rPr lang="pt-BR" dirty="0" smtClean="0"/>
              <a:t> que </a:t>
            </a:r>
            <a:r>
              <a:rPr lang="pt-BR" dirty="0" err="1" smtClean="0"/>
              <a:t>también</a:t>
            </a:r>
            <a:r>
              <a:rPr lang="pt-BR" dirty="0" smtClean="0"/>
              <a:t> </a:t>
            </a:r>
            <a:r>
              <a:rPr lang="pt-BR" dirty="0" err="1" smtClean="0"/>
              <a:t>pueden</a:t>
            </a:r>
            <a:r>
              <a:rPr lang="pt-BR" dirty="0" smtClean="0"/>
              <a:t> </a:t>
            </a:r>
            <a:r>
              <a:rPr lang="pt-BR" dirty="0" err="1" smtClean="0"/>
              <a:t>recogerme</a:t>
            </a:r>
            <a:r>
              <a:rPr lang="pt-BR" dirty="0" smtClean="0"/>
              <a:t> </a:t>
            </a:r>
            <a:r>
              <a:rPr lang="pt-BR" dirty="0" err="1" smtClean="0"/>
              <a:t>en</a:t>
            </a:r>
            <a:r>
              <a:rPr lang="pt-BR" dirty="0" smtClean="0"/>
              <a:t>                             :</a:t>
            </a:r>
          </a:p>
          <a:p>
            <a:r>
              <a:rPr lang="pt-BR" dirty="0" err="1" smtClean="0"/>
              <a:t>Nombre</a:t>
            </a:r>
            <a:r>
              <a:rPr lang="pt-BR" dirty="0" smtClean="0"/>
              <a:t>, </a:t>
            </a:r>
            <a:r>
              <a:rPr lang="pt-BR" dirty="0" err="1" smtClean="0"/>
              <a:t>apellidos</a:t>
            </a:r>
            <a:r>
              <a:rPr lang="pt-BR" dirty="0" smtClean="0"/>
              <a:t> y </a:t>
            </a:r>
            <a:r>
              <a:rPr lang="pt-BR" dirty="0" err="1" smtClean="0"/>
              <a:t>dni</a:t>
            </a:r>
            <a:r>
              <a:rPr lang="pt-BR" dirty="0" smtClean="0"/>
              <a:t> _________________________________</a:t>
            </a:r>
          </a:p>
          <a:p>
            <a:r>
              <a:rPr lang="pt-BR" dirty="0" err="1" smtClean="0"/>
              <a:t>Nombre</a:t>
            </a:r>
            <a:r>
              <a:rPr lang="pt-BR" dirty="0" smtClean="0"/>
              <a:t>, </a:t>
            </a:r>
            <a:r>
              <a:rPr lang="pt-BR" dirty="0" err="1" smtClean="0"/>
              <a:t>apellidos</a:t>
            </a:r>
            <a:r>
              <a:rPr lang="pt-BR" dirty="0" smtClean="0"/>
              <a:t> y </a:t>
            </a:r>
            <a:r>
              <a:rPr lang="pt-BR" dirty="0" err="1" smtClean="0"/>
              <a:t>dni</a:t>
            </a:r>
            <a:r>
              <a:rPr lang="pt-BR" dirty="0" smtClean="0"/>
              <a:t> _________________________________</a:t>
            </a:r>
          </a:p>
          <a:p>
            <a:r>
              <a:rPr lang="pt-BR" dirty="0" err="1" smtClean="0"/>
              <a:t>Nombre</a:t>
            </a:r>
            <a:r>
              <a:rPr lang="pt-BR" dirty="0" smtClean="0"/>
              <a:t>, </a:t>
            </a:r>
            <a:r>
              <a:rPr lang="pt-BR" dirty="0" err="1" smtClean="0"/>
              <a:t>apellidos</a:t>
            </a:r>
            <a:r>
              <a:rPr lang="pt-BR" dirty="0" smtClean="0"/>
              <a:t> y </a:t>
            </a:r>
            <a:r>
              <a:rPr lang="pt-BR" dirty="0" err="1" smtClean="0"/>
              <a:t>dni</a:t>
            </a:r>
            <a:r>
              <a:rPr lang="pt-BR" dirty="0" smtClean="0"/>
              <a:t> _________________________________</a:t>
            </a:r>
          </a:p>
          <a:p>
            <a:r>
              <a:rPr lang="pt-BR" dirty="0" err="1" smtClean="0"/>
              <a:t>Nombre</a:t>
            </a:r>
            <a:r>
              <a:rPr lang="pt-BR" dirty="0" smtClean="0"/>
              <a:t>, </a:t>
            </a:r>
            <a:r>
              <a:rPr lang="pt-BR" dirty="0" err="1" smtClean="0"/>
              <a:t>apellidos</a:t>
            </a:r>
            <a:r>
              <a:rPr lang="pt-BR" dirty="0" smtClean="0"/>
              <a:t> y </a:t>
            </a:r>
            <a:r>
              <a:rPr lang="pt-BR" dirty="0" err="1" smtClean="0"/>
              <a:t>dni</a:t>
            </a:r>
            <a:r>
              <a:rPr lang="pt-BR" dirty="0" smtClean="0"/>
              <a:t> _________________________________</a:t>
            </a:r>
            <a:endParaRPr lang="pt-BR" dirty="0"/>
          </a:p>
        </p:txBody>
      </p:sp>
      <p:sp>
        <p:nvSpPr>
          <p:cNvPr id="8" name="7 Rectángulo"/>
          <p:cNvSpPr/>
          <p:nvPr/>
        </p:nvSpPr>
        <p:spPr>
          <a:xfrm>
            <a:off x="0" y="4572002"/>
            <a:ext cx="6000768" cy="2308324"/>
          </a:xfrm>
          <a:prstGeom prst="rect">
            <a:avLst/>
          </a:prstGeom>
        </p:spPr>
        <p:txBody>
          <a:bodyPr wrap="square">
            <a:spAutoFit/>
          </a:bodyPr>
          <a:lstStyle/>
          <a:p>
            <a:r>
              <a:rPr lang="pt-BR" dirty="0" smtClean="0"/>
              <a:t>Mis padres/tutores </a:t>
            </a:r>
            <a:r>
              <a:rPr lang="pt-BR" dirty="0" err="1" smtClean="0"/>
              <a:t>legales</a:t>
            </a:r>
            <a:r>
              <a:rPr lang="pt-BR" dirty="0" smtClean="0"/>
              <a:t> </a:t>
            </a:r>
            <a:r>
              <a:rPr lang="pt-BR" dirty="0" err="1" smtClean="0"/>
              <a:t>autorizan</a:t>
            </a:r>
            <a:r>
              <a:rPr lang="pt-BR" dirty="0" smtClean="0"/>
              <a:t> mi toma de </a:t>
            </a:r>
            <a:r>
              <a:rPr lang="pt-BR" dirty="0" err="1" smtClean="0"/>
              <a:t>imágenes</a:t>
            </a:r>
            <a:r>
              <a:rPr lang="pt-BR" dirty="0" smtClean="0"/>
              <a:t> </a:t>
            </a:r>
            <a:r>
              <a:rPr lang="pt-BR" dirty="0" err="1" smtClean="0"/>
              <a:t>con</a:t>
            </a:r>
            <a:r>
              <a:rPr lang="pt-BR" dirty="0" smtClean="0"/>
              <a:t> fines </a:t>
            </a:r>
            <a:r>
              <a:rPr lang="pt-BR" dirty="0" err="1" smtClean="0"/>
              <a:t>divulgativos</a:t>
            </a:r>
            <a:r>
              <a:rPr lang="pt-BR" dirty="0" smtClean="0"/>
              <a:t>?     Si                         No</a:t>
            </a:r>
          </a:p>
          <a:p>
            <a:r>
              <a:rPr lang="pt-BR" dirty="0" err="1" smtClean="0"/>
              <a:t>Acepto</a:t>
            </a:r>
            <a:r>
              <a:rPr lang="pt-BR" dirty="0" smtClean="0"/>
              <a:t> que me </a:t>
            </a:r>
            <a:r>
              <a:rPr lang="pt-BR" dirty="0" err="1" smtClean="0"/>
              <a:t>envíen</a:t>
            </a:r>
            <a:r>
              <a:rPr lang="pt-BR" dirty="0" smtClean="0"/>
              <a:t> </a:t>
            </a:r>
            <a:r>
              <a:rPr lang="pt-BR" dirty="0" err="1" smtClean="0"/>
              <a:t>información</a:t>
            </a:r>
            <a:r>
              <a:rPr lang="pt-BR" dirty="0" smtClean="0"/>
              <a:t> sobre </a:t>
            </a:r>
            <a:r>
              <a:rPr lang="pt-BR" dirty="0" err="1" smtClean="0"/>
              <a:t>talleres</a:t>
            </a:r>
            <a:r>
              <a:rPr lang="pt-BR" dirty="0" smtClean="0"/>
              <a:t>, </a:t>
            </a:r>
            <a:r>
              <a:rPr lang="pt-BR" dirty="0" err="1" smtClean="0"/>
              <a:t>actividades</a:t>
            </a:r>
            <a:r>
              <a:rPr lang="pt-BR" dirty="0" smtClean="0"/>
              <a:t> </a:t>
            </a:r>
            <a:r>
              <a:rPr lang="pt-BR" dirty="0" err="1" smtClean="0"/>
              <a:t>extraescolares</a:t>
            </a:r>
            <a:r>
              <a:rPr lang="pt-BR" dirty="0" smtClean="0"/>
              <a:t>, </a:t>
            </a:r>
            <a:r>
              <a:rPr lang="pt-BR" dirty="0" err="1" smtClean="0"/>
              <a:t>campamentos</a:t>
            </a:r>
            <a:r>
              <a:rPr lang="pt-BR" dirty="0" smtClean="0"/>
              <a:t>...?         Si              No </a:t>
            </a:r>
          </a:p>
          <a:p>
            <a:r>
              <a:rPr lang="pt-BR" dirty="0" err="1" smtClean="0"/>
              <a:t>Tengo</a:t>
            </a:r>
            <a:r>
              <a:rPr lang="pt-BR" dirty="0" smtClean="0"/>
              <a:t> </a:t>
            </a:r>
            <a:r>
              <a:rPr lang="pt-BR" dirty="0" err="1" smtClean="0"/>
              <a:t>las</a:t>
            </a:r>
            <a:r>
              <a:rPr lang="pt-BR" dirty="0" smtClean="0"/>
              <a:t> </a:t>
            </a:r>
            <a:r>
              <a:rPr lang="pt-BR" dirty="0" err="1" smtClean="0"/>
              <a:t>siguientes</a:t>
            </a:r>
            <a:r>
              <a:rPr lang="pt-BR" dirty="0" smtClean="0"/>
              <a:t> alergias, </a:t>
            </a:r>
            <a:r>
              <a:rPr lang="pt-BR" dirty="0" err="1" smtClean="0"/>
              <a:t>intolerancias</a:t>
            </a:r>
            <a:r>
              <a:rPr lang="pt-BR" dirty="0" smtClean="0"/>
              <a:t>, </a:t>
            </a:r>
            <a:r>
              <a:rPr lang="pt-BR" dirty="0" err="1" smtClean="0"/>
              <a:t>enfermedades</a:t>
            </a:r>
            <a:r>
              <a:rPr lang="pt-BR" dirty="0" smtClean="0"/>
              <a:t> o </a:t>
            </a:r>
            <a:r>
              <a:rPr lang="pt-BR" dirty="0" err="1" smtClean="0"/>
              <a:t>necesidades</a:t>
            </a:r>
            <a:r>
              <a:rPr lang="pt-BR" dirty="0" smtClean="0"/>
              <a:t> </a:t>
            </a:r>
            <a:r>
              <a:rPr lang="pt-BR" dirty="0" err="1" smtClean="0"/>
              <a:t>especiales</a:t>
            </a:r>
            <a:r>
              <a:rPr lang="pt-BR" dirty="0" smtClean="0"/>
              <a:t>:</a:t>
            </a:r>
          </a:p>
          <a:p>
            <a:endParaRPr lang="pt-BR" dirty="0" smtClean="0"/>
          </a:p>
          <a:p>
            <a:endParaRPr lang="pt-BR" dirty="0"/>
          </a:p>
        </p:txBody>
      </p:sp>
      <p:sp>
        <p:nvSpPr>
          <p:cNvPr id="9" name="8 CuadroTexto"/>
          <p:cNvSpPr txBox="1"/>
          <p:nvPr/>
        </p:nvSpPr>
        <p:spPr>
          <a:xfrm>
            <a:off x="357166" y="7943673"/>
            <a:ext cx="6000792" cy="1231107"/>
          </a:xfrm>
          <a:prstGeom prst="rect">
            <a:avLst/>
          </a:prstGeom>
          <a:noFill/>
        </p:spPr>
        <p:txBody>
          <a:bodyPr wrap="square" rtlCol="0">
            <a:spAutoFit/>
          </a:bodyPr>
          <a:lstStyle/>
          <a:p>
            <a:r>
              <a:rPr lang="es-ES" sz="900" dirty="0"/>
              <a:t>Le informamos que todos los datos personales que nos facilite serán tratados con absoluta confidencialidad bajo la responsabilidad de ALBA URCEIRA LEMOS, con la finalidad de gestionar nuestra relación comercial. Los datos proporcionados se conservarán mientras se mantenga la relación comercial o durante los años necesarios para cumplir con las obligaciones legales. Usted tiene derecho a obtener confirmación sobre si en ALBA URCEIRA LEMOS estamos tratando sus datos personales por tanto tiene derecho a acceder a sus datos personales, rectificar los datos inexactos o solicitar su supresión cuando los datos ya no sean necesarios, a la limitación de su tratamiento, o a oponerse al tratamiento, así como al derecho de la portabilidad de los datos., dirigiéndose a ALBA URCEIRA LEMOS a través de </a:t>
            </a:r>
            <a:r>
              <a:rPr lang="en-US" sz="900" b="1" dirty="0"/>
              <a:t>ludiland.vigo@gmail.com</a:t>
            </a:r>
            <a:r>
              <a:rPr lang="es-ES" sz="900" dirty="0"/>
              <a:t>o la dirección C/ FOTOGRAFO LUIS KSADO 10 BJ 36209 VIGO</a:t>
            </a:r>
            <a:r>
              <a:rPr lang="es-ES" sz="900" dirty="0" smtClean="0"/>
              <a:t>.                                                   </a:t>
            </a:r>
            <a:endParaRPr lang="es-ES" sz="900" dirty="0"/>
          </a:p>
        </p:txBody>
      </p:sp>
      <p:sp>
        <p:nvSpPr>
          <p:cNvPr id="10" name="9 CuadroTexto"/>
          <p:cNvSpPr txBox="1"/>
          <p:nvPr/>
        </p:nvSpPr>
        <p:spPr>
          <a:xfrm>
            <a:off x="2" y="6715142"/>
            <a:ext cx="5638082" cy="1200329"/>
          </a:xfrm>
          <a:prstGeom prst="rect">
            <a:avLst/>
          </a:prstGeom>
          <a:noFill/>
        </p:spPr>
        <p:txBody>
          <a:bodyPr wrap="none" rtlCol="0">
            <a:spAutoFit/>
          </a:bodyPr>
          <a:lstStyle/>
          <a:p>
            <a:r>
              <a:rPr lang="es-ES" dirty="0" smtClean="0"/>
              <a:t>Asisto a </a:t>
            </a:r>
            <a:r>
              <a:rPr lang="es-ES" dirty="0" err="1" smtClean="0"/>
              <a:t>Ludiland</a:t>
            </a:r>
            <a:r>
              <a:rPr lang="es-ES" dirty="0" smtClean="0"/>
              <a:t> durante el siguiente período y horario:</a:t>
            </a:r>
          </a:p>
          <a:p>
            <a:endParaRPr lang="es-ES" dirty="0" smtClean="0"/>
          </a:p>
          <a:p>
            <a:endParaRPr lang="es-ES" dirty="0" smtClean="0"/>
          </a:p>
          <a:p>
            <a:pPr algn="r"/>
            <a:r>
              <a:rPr lang="es-ES" dirty="0" smtClean="0"/>
              <a:t>FIRMA:             </a:t>
            </a:r>
          </a:p>
        </p:txBody>
      </p:sp>
      <p:pic>
        <p:nvPicPr>
          <p:cNvPr id="14338" name="Picture 2" descr="Resultado de imagen de logo ludiland"/>
          <p:cNvPicPr>
            <a:picLocks noChangeAspect="1" noChangeArrowheads="1"/>
          </p:cNvPicPr>
          <p:nvPr/>
        </p:nvPicPr>
        <p:blipFill>
          <a:blip r:embed="rId2" cstate="print"/>
          <a:srcRect/>
          <a:stretch>
            <a:fillRect/>
          </a:stretch>
        </p:blipFill>
        <p:spPr bwMode="auto">
          <a:xfrm>
            <a:off x="4572010" y="214285"/>
            <a:ext cx="2081204" cy="369927"/>
          </a:xfrm>
          <a:prstGeom prst="rect">
            <a:avLst/>
          </a:prstGeom>
          <a:noFill/>
        </p:spPr>
      </p:pic>
      <p:pic>
        <p:nvPicPr>
          <p:cNvPr id="12" name="Picture 2" descr="Resultado de imagen de logo ludiland"/>
          <p:cNvPicPr>
            <a:picLocks noChangeAspect="1" noChangeArrowheads="1"/>
          </p:cNvPicPr>
          <p:nvPr/>
        </p:nvPicPr>
        <p:blipFill>
          <a:blip r:embed="rId3" cstate="print"/>
          <a:srcRect/>
          <a:stretch>
            <a:fillRect/>
          </a:stretch>
        </p:blipFill>
        <p:spPr bwMode="auto">
          <a:xfrm>
            <a:off x="2428868" y="3000367"/>
            <a:ext cx="1152510" cy="204855"/>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277</Words>
  <Application>Microsoft Office PowerPoint</Application>
  <PresentationFormat>Presentación en pantalla (4:3)</PresentationFormat>
  <Paragraphs>17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Carlos</cp:lastModifiedBy>
  <cp:revision>15</cp:revision>
  <dcterms:created xsi:type="dcterms:W3CDTF">2019-06-22T19:17:02Z</dcterms:created>
  <dcterms:modified xsi:type="dcterms:W3CDTF">2021-11-29T21:19:44Z</dcterms:modified>
</cp:coreProperties>
</file>